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7" r:id="rId2"/>
    <p:sldId id="264" r:id="rId3"/>
    <p:sldId id="265" r:id="rId4"/>
    <p:sldId id="267" r:id="rId5"/>
    <p:sldId id="256" r:id="rId6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1"/>
    <p:restoredTop sz="94682"/>
  </p:normalViewPr>
  <p:slideViewPr>
    <p:cSldViewPr snapToGrid="0">
      <p:cViewPr varScale="1">
        <p:scale>
          <a:sx n="246" d="100"/>
          <a:sy n="246" d="100"/>
        </p:scale>
        <p:origin x="9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FF27B-557D-334F-8D5E-B327C5A298E9}" type="datetimeFigureOut">
              <a:rPr lang="en-AU" smtClean="0"/>
              <a:t>16/8/2024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5C736-FAD4-1E4D-89A5-433D4AA296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78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73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834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aseline="0">
                <a:latin typeface="Times New Roman" panose="02020603050405020304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 baseline="0">
                <a:latin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8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5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1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0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5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1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2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8/16/24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1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450" y="6069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D4E6CF7E-C746-084D-BF17-6C523B0D2ACF}" type="datetimeFigureOut">
              <a:rPr lang="en-US" smtClean="0"/>
              <a:pPr/>
              <a:t>8/16/24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32A23974-83D8-7045-B8FB-83D6C4E40E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3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3E145E-7437-5592-0FFF-32B24FCB5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1236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+mn-cs"/>
              </a:rPr>
              <a:t>Luke 17:1-10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kern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2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Slides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71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38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 to his disciples, “Temptations to sin are sure to come, but woe to the one through whom they come!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would be better for him if a millstone were hung around his neck and he were cast into the sea than that he should cause one of these little ones to sin.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Pay attention to yourselves!  If your brother sins, rebuke him, and if he repents, forgive him,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if he sins against you seven times in the day, and turns to you seven times, saying, ‘I repent,’ you must forgive him.”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70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5073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apostles said to the Lord, “Increase our faith!”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 Lord said, “If you had faith like a grain of mustard seed, you could say to this mulberry tree, ‘Be uprooted and planted in the sea,’ and it would obey you.  </a:t>
            </a:r>
          </a:p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“Will any one of you who has a servant ploughing or keeping sheep say to him when he has come in from the field, ‘Come at once and recline at table’?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Will he not rather say to him, ‘Prepare supper for me, and dress properly, and serve me while I eat and drink, and afterward you will eat and drink’?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Does he thank the servant because he did what was commanded?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you also, when you have done all that you were commanded, say, ‘We are unworthy servants;  we have only done what was our duty.’ ”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38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Servanthood:   where Faith;   Duty;   &amp;  Holy Spirit Empowerment meet.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0AA142-9ECF-428B-964F-35930682ABF4}"/>
              </a:ext>
            </a:extLst>
          </p:cNvPr>
          <p:cNvSpPr txBox="1"/>
          <p:nvPr/>
        </p:nvSpPr>
        <p:spPr>
          <a:xfrm>
            <a:off x="0" y="1185101"/>
            <a:ext cx="775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F70A7E-3DF5-B574-5110-2F7DD446A354}"/>
              </a:ext>
            </a:extLst>
          </p:cNvPr>
          <p:cNvSpPr txBox="1"/>
          <p:nvPr/>
        </p:nvSpPr>
        <p:spPr>
          <a:xfrm>
            <a:off x="0" y="373935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47775" indent="-1247775" algn="l"/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context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Jesus has been teaching about:  Money &amp; possessions;  Caring for the poor;  Funding the Gospel;  The permanency of Marriage;  Righteous living;  Repentance;  Helping others not to sin;  Reconciliation  &amp;  Forgiving over &amp; over again.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454716-C142-2DEC-EC14-D256A76DFB37}"/>
              </a:ext>
            </a:extLst>
          </p:cNvPr>
          <p:cNvSpPr txBox="1"/>
          <p:nvPr/>
        </p:nvSpPr>
        <p:spPr>
          <a:xfrm>
            <a:off x="600159" y="4014791"/>
            <a:ext cx="8368194" cy="17002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indent="4763">
              <a:lnSpc>
                <a:spcPct val="110000"/>
              </a:lnSpc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“Will any one of you who has a servant ploughing or keeping sheep say to him when he has come in from the field, ‘Come at once and recline at table’?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he not rather say to him, ‘Prepare supper for me, and dress properly, and serve me while I eat and drink, and afterward you will eat and drink’?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Does he thank the servant because he did what was commanded?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you also, when you have done all that you were commanded, say, ‘We are unworthy servants;  we have only done what was our duty.’ ”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1C508C-CBA6-DF68-A22D-E7EC68E6D807}"/>
              </a:ext>
            </a:extLst>
          </p:cNvPr>
          <p:cNvSpPr txBox="1"/>
          <p:nvPr/>
        </p:nvSpPr>
        <p:spPr>
          <a:xfrm>
            <a:off x="668183" y="1213687"/>
            <a:ext cx="84758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fulfil the commands of Jesus, we need Divine help.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Genuine Faith knows  “If it is God’s will, He can and will do it”.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don’t need more faith.  Use the faith we have.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9AD908-A814-5B75-7D63-0A23A4099FE5}"/>
              </a:ext>
            </a:extLst>
          </p:cNvPr>
          <p:cNvSpPr txBox="1"/>
          <p:nvPr/>
        </p:nvSpPr>
        <p:spPr>
          <a:xfrm>
            <a:off x="-1" y="2104668"/>
            <a:ext cx="3332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Spirit Empowerment: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8F9011-9B67-A0ED-C2C3-0CC6F1D65DBE}"/>
              </a:ext>
            </a:extLst>
          </p:cNvPr>
          <p:cNvSpPr txBox="1"/>
          <p:nvPr/>
        </p:nvSpPr>
        <p:spPr>
          <a:xfrm>
            <a:off x="2876748" y="2126612"/>
            <a:ext cx="6159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Faith, the Holy Spirit empowers us to obey Jesus.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4B3E35E-5036-F6E2-D9D1-2DB0AA2BE34C}"/>
              </a:ext>
            </a:extLst>
          </p:cNvPr>
          <p:cNvSpPr txBox="1"/>
          <p:nvPr/>
        </p:nvSpPr>
        <p:spPr>
          <a:xfrm>
            <a:off x="668183" y="2436406"/>
            <a:ext cx="8475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Empowered to be the people He has saved us to be.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come to Jesus all messed up, &amp; He begins to straighten us out.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C3C430-6483-30D5-0EED-469D07BDA5AF}"/>
              </a:ext>
            </a:extLst>
          </p:cNvPr>
          <p:cNvSpPr txBox="1"/>
          <p:nvPr/>
        </p:nvSpPr>
        <p:spPr>
          <a:xfrm>
            <a:off x="10331" y="3034567"/>
            <a:ext cx="10623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Duty: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33638E5-7A74-3D8F-1480-8F4292BC1CD0}"/>
              </a:ext>
            </a:extLst>
          </p:cNvPr>
          <p:cNvSpPr txBox="1"/>
          <p:nvPr/>
        </p:nvSpPr>
        <p:spPr>
          <a:xfrm>
            <a:off x="799975" y="3077174"/>
            <a:ext cx="8333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Saved by faith in Jesus and His merciful forgiveness.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“the saved”, we now belong to Jesus.  Our duty, is to serve Him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duty is to “Live Christ”.  Be transformed to Christ-likeness.</a:t>
            </a:r>
          </a:p>
        </p:txBody>
      </p:sp>
    </p:spTree>
    <p:extLst>
      <p:ext uri="{BB962C8B-B14F-4D97-AF65-F5344CB8AC3E}">
        <p14:creationId xmlns:p14="http://schemas.microsoft.com/office/powerpoint/2010/main" val="2030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2" grpId="0" uiExpand="1" build="p"/>
      <p:bldP spid="4" grpId="0" animBg="1"/>
      <p:bldP spid="15" grpId="0" uiExpand="1" build="p"/>
      <p:bldP spid="16" grpId="0"/>
      <p:bldP spid="17" grpId="0" uiExpand="1" build="p"/>
      <p:bldP spid="18" grpId="0" uiExpand="1" build="p"/>
      <p:bldP spid="19" grpId="0"/>
      <p:bldP spid="2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Servanthood:   where Faith;   Duty;   &amp;  Holy Spirit Empowerment meet.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0AA142-9ECF-428B-964F-35930682ABF4}"/>
              </a:ext>
            </a:extLst>
          </p:cNvPr>
          <p:cNvSpPr txBox="1"/>
          <p:nvPr/>
        </p:nvSpPr>
        <p:spPr>
          <a:xfrm>
            <a:off x="0" y="1317461"/>
            <a:ext cx="775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F70A7E-3DF5-B574-5110-2F7DD446A354}"/>
              </a:ext>
            </a:extLst>
          </p:cNvPr>
          <p:cNvSpPr txBox="1"/>
          <p:nvPr/>
        </p:nvSpPr>
        <p:spPr>
          <a:xfrm>
            <a:off x="0" y="373935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47775" indent="-1247775" algn="l"/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context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Jesus has been teaching about:  Money &amp; possessions;  Caring for the poor;  Funding the Gospel;  The permanency of Marriage;  Righteous living;  Repentance;  Helping others not to sin;  Reconciliation  &amp;  Forgiving over &amp; over again.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1C508C-CBA6-DF68-A22D-E7EC68E6D807}"/>
              </a:ext>
            </a:extLst>
          </p:cNvPr>
          <p:cNvSpPr txBox="1"/>
          <p:nvPr/>
        </p:nvSpPr>
        <p:spPr>
          <a:xfrm>
            <a:off x="789644" y="1346047"/>
            <a:ext cx="83543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fulfil the commands of Jesus, we need Divine help.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Genuine Faith knows  “If it is God’s will, He can and will do it”.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don’t need more faith.  Use the faith we have.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9AD908-A814-5B75-7D63-0A23A4099FE5}"/>
              </a:ext>
            </a:extLst>
          </p:cNvPr>
          <p:cNvSpPr txBox="1"/>
          <p:nvPr/>
        </p:nvSpPr>
        <p:spPr>
          <a:xfrm>
            <a:off x="-1" y="2269377"/>
            <a:ext cx="3332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Spirit Empowerment: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8F9011-9B67-A0ED-C2C3-0CC6F1D65DBE}"/>
              </a:ext>
            </a:extLst>
          </p:cNvPr>
          <p:cNvSpPr txBox="1"/>
          <p:nvPr/>
        </p:nvSpPr>
        <p:spPr>
          <a:xfrm>
            <a:off x="2876748" y="2291321"/>
            <a:ext cx="6159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Faith, the Holy Spirit empowers us to obey Jesus.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4B3E35E-5036-F6E2-D9D1-2DB0AA2BE34C}"/>
              </a:ext>
            </a:extLst>
          </p:cNvPr>
          <p:cNvSpPr txBox="1"/>
          <p:nvPr/>
        </p:nvSpPr>
        <p:spPr>
          <a:xfrm>
            <a:off x="775806" y="2601115"/>
            <a:ext cx="8368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Empowered to be the people He has saved us to be.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come to Jesus all messed up, &amp; He begins to straighten us out.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C3C430-6483-30D5-0EED-469D07BDA5AF}"/>
              </a:ext>
            </a:extLst>
          </p:cNvPr>
          <p:cNvSpPr txBox="1"/>
          <p:nvPr/>
        </p:nvSpPr>
        <p:spPr>
          <a:xfrm>
            <a:off x="0" y="3309056"/>
            <a:ext cx="10623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Duty: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33638E5-7A74-3D8F-1480-8F4292BC1CD0}"/>
              </a:ext>
            </a:extLst>
          </p:cNvPr>
          <p:cNvSpPr txBox="1"/>
          <p:nvPr/>
        </p:nvSpPr>
        <p:spPr>
          <a:xfrm>
            <a:off x="789644" y="3351663"/>
            <a:ext cx="8333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Saved by faith in Jesus and His merciful forgiveness.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“the saved”, we now belong to Jesus.  Our duty, is to serve Him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duty is to “Live Christ”.  Be transformed to Christ-likeness.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90C347-2DB5-6497-9507-11BD4CB7645A}"/>
              </a:ext>
            </a:extLst>
          </p:cNvPr>
          <p:cNvSpPr txBox="1"/>
          <p:nvPr/>
        </p:nvSpPr>
        <p:spPr>
          <a:xfrm>
            <a:off x="1875296" y="4368953"/>
            <a:ext cx="453075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duty to Serve Christ.</a:t>
            </a:r>
          </a:p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duty to Live in Christ-Likeness</a:t>
            </a:r>
          </a:p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Duty is not limited to only some areas</a:t>
            </a:r>
          </a:p>
        </p:txBody>
      </p:sp>
    </p:spTree>
    <p:extLst>
      <p:ext uri="{BB962C8B-B14F-4D97-AF65-F5344CB8AC3E}">
        <p14:creationId xmlns:p14="http://schemas.microsoft.com/office/powerpoint/2010/main" val="2308434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542</TotalTime>
  <Words>815</Words>
  <Application>Microsoft Macintosh PowerPoint</Application>
  <PresentationFormat>On-screen Show (16:10)</PresentationFormat>
  <Paragraphs>50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Brumpton</dc:creator>
  <cp:lastModifiedBy>Michael Brumpton</cp:lastModifiedBy>
  <cp:revision>42</cp:revision>
  <cp:lastPrinted>2024-08-16T07:09:49Z</cp:lastPrinted>
  <dcterms:created xsi:type="dcterms:W3CDTF">2024-07-12T04:24:48Z</dcterms:created>
  <dcterms:modified xsi:type="dcterms:W3CDTF">2024-08-16T07:13:06Z</dcterms:modified>
</cp:coreProperties>
</file>